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93" r:id="rId4"/>
    <p:sldId id="264" r:id="rId5"/>
    <p:sldId id="262" r:id="rId6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3045"/>
    <a:srgbClr val="8C3552"/>
    <a:srgbClr val="934159"/>
    <a:srgbClr val="833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5872"/>
  </p:normalViewPr>
  <p:slideViewPr>
    <p:cSldViewPr snapToGrid="0">
      <p:cViewPr varScale="1">
        <p:scale>
          <a:sx n="84" d="100"/>
          <a:sy n="84" d="100"/>
        </p:scale>
        <p:origin x="192" y="7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BE0E-2E16-479E-ACF9-6446DCA122DE}" type="datetimeFigureOut">
              <a:rPr lang="es-PE" smtClean="0"/>
              <a:t>12/08/19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30E2-5F82-4474-9DC9-E49537F0FC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66190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BE0E-2E16-479E-ACF9-6446DCA122DE}" type="datetimeFigureOut">
              <a:rPr lang="es-PE" smtClean="0"/>
              <a:t>12/08/19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30E2-5F82-4474-9DC9-E49537F0FC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0827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BE0E-2E16-479E-ACF9-6446DCA122DE}" type="datetimeFigureOut">
              <a:rPr lang="es-PE" smtClean="0"/>
              <a:t>12/08/19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30E2-5F82-4474-9DC9-E49537F0FC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35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BE0E-2E16-479E-ACF9-6446DCA122DE}" type="datetimeFigureOut">
              <a:rPr lang="es-PE" smtClean="0"/>
              <a:t>12/08/19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30E2-5F82-4474-9DC9-E49537F0FC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868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BE0E-2E16-479E-ACF9-6446DCA122DE}" type="datetimeFigureOut">
              <a:rPr lang="es-PE" smtClean="0"/>
              <a:t>12/08/19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30E2-5F82-4474-9DC9-E49537F0FC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0107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BE0E-2E16-479E-ACF9-6446DCA122DE}" type="datetimeFigureOut">
              <a:rPr lang="es-PE" smtClean="0"/>
              <a:t>12/08/19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30E2-5F82-4474-9DC9-E49537F0FC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392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BE0E-2E16-479E-ACF9-6446DCA122DE}" type="datetimeFigureOut">
              <a:rPr lang="es-PE" smtClean="0"/>
              <a:t>12/08/19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30E2-5F82-4474-9DC9-E49537F0FC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8706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BE0E-2E16-479E-ACF9-6446DCA122DE}" type="datetimeFigureOut">
              <a:rPr lang="es-PE" smtClean="0"/>
              <a:t>12/08/19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30E2-5F82-4474-9DC9-E49537F0FC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4037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BE0E-2E16-479E-ACF9-6446DCA122DE}" type="datetimeFigureOut">
              <a:rPr lang="es-PE" smtClean="0"/>
              <a:t>12/08/19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30E2-5F82-4474-9DC9-E49537F0FC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41910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BE0E-2E16-479E-ACF9-6446DCA122DE}" type="datetimeFigureOut">
              <a:rPr lang="es-PE" smtClean="0"/>
              <a:t>12/08/19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30E2-5F82-4474-9DC9-E49537F0FC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902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BE0E-2E16-479E-ACF9-6446DCA122DE}" type="datetimeFigureOut">
              <a:rPr lang="es-PE" smtClean="0"/>
              <a:t>12/08/19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30E2-5F82-4474-9DC9-E49537F0FC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40813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DBE0E-2E16-479E-ACF9-6446DCA122DE}" type="datetimeFigureOut">
              <a:rPr lang="es-PE" smtClean="0"/>
              <a:t>12/08/19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530E2-5F82-4474-9DC9-E49537F0FC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7191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17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566057" y="2606675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sz="4000" dirty="0">
                <a:solidFill>
                  <a:schemeClr val="bg1"/>
                </a:solidFill>
                <a:latin typeface="ClanPro-BoldItalic" panose="020B0804030101020102" pitchFamily="34" charset="0"/>
              </a:rPr>
              <a:t>GERENCIA</a:t>
            </a:r>
          </a:p>
          <a:p>
            <a:r>
              <a:rPr lang="es-PE" sz="4000" dirty="0">
                <a:solidFill>
                  <a:schemeClr val="bg1"/>
                </a:solidFill>
                <a:latin typeface="ClanPro-BoldItalic" panose="020B0804030101020102" pitchFamily="34" charset="0"/>
              </a:rPr>
              <a:t>GENERAL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9BAB4E5-D238-3841-9D15-C73104D5BD2B}"/>
              </a:ext>
            </a:extLst>
          </p:cNvPr>
          <p:cNvSpPr txBox="1"/>
          <p:nvPr/>
        </p:nvSpPr>
        <p:spPr>
          <a:xfrm>
            <a:off x="6679782" y="6457890"/>
            <a:ext cx="6938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bg1"/>
                </a:solidFill>
              </a:rPr>
              <a:t>Vicerrectorado Académico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CF26A45-7CC5-244A-9687-4D0A91E65877}"/>
              </a:ext>
            </a:extLst>
          </p:cNvPr>
          <p:cNvSpPr txBox="1"/>
          <p:nvPr/>
        </p:nvSpPr>
        <p:spPr>
          <a:xfrm>
            <a:off x="1112520" y="2806729"/>
            <a:ext cx="9966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5400" b="1" dirty="0">
                <a:solidFill>
                  <a:srgbClr val="833045"/>
                </a:solidFill>
              </a:rPr>
              <a:t>ÁREAS ACADÉMICAS Y DOCENTES</a:t>
            </a:r>
          </a:p>
        </p:txBody>
      </p:sp>
    </p:spTree>
    <p:extLst>
      <p:ext uri="{BB962C8B-B14F-4D97-AF65-F5344CB8AC3E}">
        <p14:creationId xmlns:p14="http://schemas.microsoft.com/office/powerpoint/2010/main" val="3575986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566057" y="2606675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sz="4000" dirty="0">
                <a:solidFill>
                  <a:schemeClr val="bg1"/>
                </a:solidFill>
                <a:latin typeface="ClanPro-BoldItalic" panose="020B0804030101020102" pitchFamily="34" charset="0"/>
              </a:rPr>
              <a:t>GERENCIA</a:t>
            </a:r>
          </a:p>
          <a:p>
            <a:r>
              <a:rPr lang="es-PE" sz="4000" dirty="0">
                <a:solidFill>
                  <a:schemeClr val="bg1"/>
                </a:solidFill>
                <a:latin typeface="ClanPro-BoldItalic" panose="020B0804030101020102" pitchFamily="34" charset="0"/>
              </a:rPr>
              <a:t>GENERAL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9BAB4E5-D238-3841-9D15-C73104D5BD2B}"/>
              </a:ext>
            </a:extLst>
          </p:cNvPr>
          <p:cNvSpPr txBox="1"/>
          <p:nvPr/>
        </p:nvSpPr>
        <p:spPr>
          <a:xfrm>
            <a:off x="6679782" y="6457890"/>
            <a:ext cx="6938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bg1"/>
                </a:solidFill>
              </a:rPr>
              <a:t>Vicerrectorado Académico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CF26A45-7CC5-244A-9687-4D0A91E65877}"/>
              </a:ext>
            </a:extLst>
          </p:cNvPr>
          <p:cNvSpPr txBox="1"/>
          <p:nvPr/>
        </p:nvSpPr>
        <p:spPr>
          <a:xfrm>
            <a:off x="428440" y="2909967"/>
            <a:ext cx="113351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400" b="1" dirty="0">
                <a:solidFill>
                  <a:srgbClr val="833045"/>
                </a:solidFill>
              </a:rPr>
              <a:t>FACULTAD</a:t>
            </a:r>
          </a:p>
          <a:p>
            <a:pPr algn="ctr"/>
            <a:r>
              <a:rPr lang="es-PE" sz="5400" b="1" dirty="0">
                <a:solidFill>
                  <a:srgbClr val="833045"/>
                </a:solidFill>
              </a:rPr>
              <a:t>CIENCIAS HUAMANAS Y EDUCACIÓN</a:t>
            </a:r>
          </a:p>
        </p:txBody>
      </p:sp>
    </p:spTree>
    <p:extLst>
      <p:ext uri="{BB962C8B-B14F-4D97-AF65-F5344CB8AC3E}">
        <p14:creationId xmlns:p14="http://schemas.microsoft.com/office/powerpoint/2010/main" val="1404439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0B9B5D9A-858C-D84B-AD5D-1381DED6CA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00"/>
          <a:stretch/>
        </p:blipFill>
        <p:spPr>
          <a:xfrm>
            <a:off x="0" y="0"/>
            <a:ext cx="12192000" cy="109728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38222F3-CFAF-604C-903A-6B77CE0136EC}"/>
              </a:ext>
            </a:extLst>
          </p:cNvPr>
          <p:cNvSpPr txBox="1"/>
          <p:nvPr/>
        </p:nvSpPr>
        <p:spPr>
          <a:xfrm>
            <a:off x="345440" y="194697"/>
            <a:ext cx="806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b="1" dirty="0">
                <a:solidFill>
                  <a:schemeClr val="bg1"/>
                </a:solidFill>
              </a:rPr>
              <a:t>E.P. EDUCACIÓN</a:t>
            </a:r>
          </a:p>
        </p:txBody>
      </p:sp>
    </p:spTree>
    <p:extLst>
      <p:ext uri="{BB962C8B-B14F-4D97-AF65-F5344CB8AC3E}">
        <p14:creationId xmlns:p14="http://schemas.microsoft.com/office/powerpoint/2010/main" val="857785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9344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{910BEE8D-E34E-8B4B-93D9-A1BBCE057FC3}tf16401369</Template>
  <TotalTime>810</TotalTime>
  <Words>22</Words>
  <Application>Microsoft Macintosh PowerPoint</Application>
  <PresentationFormat>Panorámica</PresentationFormat>
  <Paragraphs>10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ClanPro-BoldItalic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Fernando Quispe Padilla</dc:creator>
  <cp:lastModifiedBy>Usuario de Microsoft Office</cp:lastModifiedBy>
  <cp:revision>54</cp:revision>
  <dcterms:created xsi:type="dcterms:W3CDTF">2018-03-22T22:05:38Z</dcterms:created>
  <dcterms:modified xsi:type="dcterms:W3CDTF">2019-08-12T15:33:46Z</dcterms:modified>
</cp:coreProperties>
</file>