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2" r:id="rId2"/>
    <p:sldId id="263" r:id="rId3"/>
    <p:sldId id="275" r:id="rId4"/>
    <p:sldId id="280" r:id="rId5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6103B"/>
    <a:srgbClr val="5657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138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B7CC3-8557-A041-B4CD-9B6E69B30AAC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6EB1E-F4A6-CB4E-9F7E-22E9E3CA254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51592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6EB1E-F4A6-CB4E-9F7E-22E9E3CA2544}" type="slidenum">
              <a:rPr lang="es-PE" smtClean="0"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037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7BF21-0D0C-1E4A-BB4B-812ED8BA4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82E7692-9C7A-6749-ADBB-BCF626F1FD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E79A3A-5588-5B42-8CBD-090E77DAA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558674-1566-F348-9DA1-3A458D08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043CB8-9F00-6E42-8EB6-9F68BB84F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313742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DA2AD-040D-464F-AF97-8A46883B6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B162221-1178-A044-8CA7-CCBCCC7C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9909B3-0AFF-8440-8111-AE82FDD6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EE82D1-2066-5545-9380-31927067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3292F2-3590-6C41-BFFE-8A8401F94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23378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D060E50-DF8D-6A41-8E96-A8B2C7F733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CFA5E4-FD2A-3145-A820-2C0B291DA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C23941-6660-5C40-A39E-795EFFA52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30E0E1-38CE-4748-A7D6-07FD3A9E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193DD7-DF22-964A-9E50-696DBFF07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82217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D14938-0661-B741-A910-B691D4B20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250AE4-DD25-6C44-A0D3-7CF87EF91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D536DE-7A2B-154B-AC63-BCC6E248C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C7AEF9-C2B5-9C4A-9772-5DF466E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90E000-B37F-204C-BFC1-E338B728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659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A77A77-CBE9-6447-AC21-1327E5A2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2B5909-03E1-5C48-83F3-323F0FA8F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FC6908-34E8-F14B-BFA6-AD379784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39408-A296-2E43-AC5C-64594DC6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92E41-0081-284D-A019-E36A87CD5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65767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DA6564-C088-494B-A336-009286991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F7EEAC-ED8F-7842-BB4C-E1F11ED9F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2A20588-0545-364B-84DD-85D36E0ED3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3D3A025-1D17-DA48-B2F6-2DD0D1DE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964F28-CD32-0841-916D-64B1EA4C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5C40A9-437E-6E46-A44D-0C2A1D7F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9477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8E5C1F-C84E-AF4E-BE68-703D86BA9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6B2AC6-7E41-054A-9AA9-A2E7C1A9E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5FF5CE-7A72-2A46-B23D-CA34642DF7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A880BFF-E219-3042-BB10-AEA59D294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1918EF-DACF-8741-A77C-3D88659BB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C1D94E-1F21-9641-BDC8-1B5F3AB28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684049A-18E5-364F-849D-0A22B7E61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A60DF0-DB1D-7C4A-B5C0-7C4AD338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984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80A8E-56BC-D64C-A188-63401F08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03E61E-72A1-A84A-9AAE-DD9E5A39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FFA172-CD07-2347-BA10-5977D736F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F4E8309-8269-2449-BB04-F75FB382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4000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6FBB7E-FE68-A142-ACA1-85EBACC9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C16B55F-1D02-0D40-89EE-0B74A6FE2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0F54338-C196-CC4E-9472-0F7F9C41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40141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247797-016F-E34A-94C2-F8FA4E05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529CD4C-9DED-4D4C-85B0-741981619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C8BB881-27AF-F849-9B14-CF46438D4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5E08E0-CBED-5843-9BBB-256705FDB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E5EF4C-4ADF-AE4B-AF70-2CD8E93A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A12C73-ECC3-D04B-9B99-F3540F85D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9472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166AE-95E6-F54A-B205-4ABAD064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5CC03BC-3F42-7044-ACAC-C7049D5398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FBB58A9-497B-4F46-86F1-79C61E0A2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AD7C13-1722-754C-86C0-79130086E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485B5DB-8B9B-5345-8285-47D1F0E99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D50908-B2D1-A84B-B29B-59EF09A6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71890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D1A07DF-EC79-8947-ABA1-3956E354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665844-30FB-F14B-AD22-49872A329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B43EEA-3098-BE4C-8563-1FD8B8465F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C176-687D-9641-A1F6-A09B591454F8}" type="datetimeFigureOut">
              <a:rPr lang="es-PE" smtClean="0"/>
              <a:t>18/03/20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7F0F7E3-DC00-EA4E-B8CD-E5CE4DC2A9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280C49-77BD-BB44-936A-DF41CE20B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A2AEC-188D-D94B-B8AF-683F385135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6359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81198D31-99E3-CA40-B4BF-0DC0E0498F34}"/>
              </a:ext>
            </a:extLst>
          </p:cNvPr>
          <p:cNvSpPr txBox="1"/>
          <p:nvPr/>
        </p:nvSpPr>
        <p:spPr>
          <a:xfrm>
            <a:off x="492858" y="1601082"/>
            <a:ext cx="7080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600" b="1" dirty="0">
                <a:solidFill>
                  <a:schemeClr val="bg1"/>
                </a:solidFill>
              </a:rPr>
              <a:t>¿POR QUÉ ESTUDIAR</a:t>
            </a:r>
          </a:p>
          <a:p>
            <a:r>
              <a:rPr lang="es-PE" sz="3600" b="1" dirty="0">
                <a:solidFill>
                  <a:schemeClr val="bg1"/>
                </a:solidFill>
              </a:rPr>
              <a:t>EN LA UPeU?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4FBF75E-D829-4441-9054-1DED9B59617B}"/>
              </a:ext>
            </a:extLst>
          </p:cNvPr>
          <p:cNvSpPr txBox="1"/>
          <p:nvPr/>
        </p:nvSpPr>
        <p:spPr>
          <a:xfrm>
            <a:off x="8699157" y="6124944"/>
            <a:ext cx="3299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3200" dirty="0">
                <a:solidFill>
                  <a:schemeClr val="bg1"/>
                </a:solidFill>
              </a:rPr>
              <a:t>Mg. Julio Pinarez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072514-A687-6749-9ACE-1BBD08B21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169" t="62172" r="29865" b="12210"/>
          <a:stretch/>
        </p:blipFill>
        <p:spPr>
          <a:xfrm>
            <a:off x="3678148" y="4419573"/>
            <a:ext cx="4872728" cy="175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1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A9C494D-8F19-C24D-88FC-BAA8A9DB0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964"/>
          <a:stretch/>
        </p:blipFill>
        <p:spPr>
          <a:xfrm>
            <a:off x="0" y="5758248"/>
            <a:ext cx="12192000" cy="10997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6FF7F0-3734-2E47-8409-88AB5F2E78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667" r="56520"/>
          <a:stretch/>
        </p:blipFill>
        <p:spPr>
          <a:xfrm>
            <a:off x="0" y="5943600"/>
            <a:ext cx="5301049" cy="9144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2418298-E9B0-0446-A487-641941CB26FA}"/>
              </a:ext>
            </a:extLst>
          </p:cNvPr>
          <p:cNvSpPr/>
          <p:nvPr/>
        </p:nvSpPr>
        <p:spPr>
          <a:xfrm>
            <a:off x="457812" y="1902402"/>
            <a:ext cx="111451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2800" dirty="0">
                <a:solidFill>
                  <a:srgbClr val="565756"/>
                </a:solidFill>
              </a:rPr>
              <a:t>No hemos de elevar nuestra norma tan sólo un poquito sobre la norma del mundo, sino que hemos de </a:t>
            </a:r>
            <a:r>
              <a:rPr lang="es-PE" sz="2800" b="1" dirty="0">
                <a:solidFill>
                  <a:srgbClr val="565756"/>
                </a:solidFill>
              </a:rPr>
              <a:t>hacer la diferencia </a:t>
            </a:r>
            <a:r>
              <a:rPr lang="es-PE" sz="2800" dirty="0">
                <a:solidFill>
                  <a:srgbClr val="565756"/>
                </a:solidFill>
              </a:rPr>
              <a:t>incontestablemente evidente. La razón por la cual hemos tenido tan poca influencia sobre nuestros parientes y amigos incrédulos, es que ha habido una diferencia muy poco categórica entre nuestras prácticas y las del mundo. {EC 107.3}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881CC04-DAA9-2240-B28A-4910DB4A8250}"/>
              </a:ext>
            </a:extLst>
          </p:cNvPr>
          <p:cNvSpPr txBox="1"/>
          <p:nvPr/>
        </p:nvSpPr>
        <p:spPr>
          <a:xfrm>
            <a:off x="457812" y="879269"/>
            <a:ext cx="3433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2800" b="1" dirty="0">
                <a:solidFill>
                  <a:srgbClr val="86103B"/>
                </a:solidFill>
              </a:rPr>
              <a:t>Cumpliendo la Misión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1C8A2F-EB4C-B64F-8CEC-3BBCA9367B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09" t="86667"/>
          <a:stretch/>
        </p:blipFill>
        <p:spPr>
          <a:xfrm>
            <a:off x="8876872" y="5943600"/>
            <a:ext cx="331512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6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73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16303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80</Words>
  <Application>Microsoft Macintosh PowerPoint</Application>
  <PresentationFormat>Panorámica</PresentationFormat>
  <Paragraphs>6</Paragraphs>
  <Slides>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13</cp:revision>
  <dcterms:created xsi:type="dcterms:W3CDTF">2020-03-12T18:02:56Z</dcterms:created>
  <dcterms:modified xsi:type="dcterms:W3CDTF">2020-03-18T22:31:02Z</dcterms:modified>
</cp:coreProperties>
</file>